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66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90" y="5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rt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rtl="0">
              <a:defRPr/>
            </a:pPr>
            <a:fld id="{3BE57D49-F230-4735-B199-8E5E9C72840F}" type="datetime1">
              <a:rPr lang="ko-KR" altLang="en-US">
                <a:latin typeface="맑은 고딕"/>
                <a:ea typeface="맑은 고딕"/>
              </a:rPr>
              <a:pPr rtl="0">
                <a:defRPr/>
              </a:pPr>
              <a:t>2022-11-29</a:t>
            </a:fld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rt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rtl="0">
              <a:defRPr/>
            </a:pPr>
            <a:fld id="{FB53ADFC-ABB8-401A-BB24-33FDAFEDCEBD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‹#›</a:t>
            </a:fld>
            <a:endParaRPr lang="ko-KR" altLang="en-US">
              <a:latin typeface="맑은 고딕"/>
              <a:ea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C6D4BD08-001C-4DA3-A8F2-B1A0C43B0DFD}" type="datetime1">
              <a:rPr lang="ko-KR" altLang="en-US"/>
              <a:pPr lvl="0">
                <a:defRPr/>
              </a:pPr>
              <a:t>2022-11-29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rt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 rtl="0">
              <a:defRPr/>
            </a:pPr>
            <a:r>
              <a:rPr lang="ko-KR" altLang="en-US"/>
              <a:t>마스터 텍스트 스타일을 편집하려면 클릭하세요</a:t>
            </a:r>
            <a:r>
              <a:rPr lang="en-US" altLang="ko-KR"/>
              <a:t>.</a:t>
            </a:r>
            <a:endParaRPr lang="en-US" altLang="ko-KR"/>
          </a:p>
          <a:p>
            <a:pPr lvl="1" rtl="0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 rtl="0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 rtl="0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 rtl="0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4B725628-3A68-42F4-BA86-981817953149}" type="slidenum">
              <a:rPr lang="en-US" altLang="ko-KR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1</a:t>
            </a:fld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9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10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13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14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15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8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4B725628-3A68-42F4-BA86-981817953149}" type="slidenum">
              <a:rPr lang="en-US" altLang="ko-KR"/>
              <a:pPr rtl="0">
                <a:defRPr/>
              </a:pPr>
              <a:t>9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타원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fld id="{20DA4868-5905-4D40-A3C7-A08A77FB381F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7059D92-5434-44F0-8311-BFCB0FE3ABFC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FB232E3-E22B-46B2-B042-7B0B4F3513F2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7" name="직선 연결선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FA091B-FB79-4832-BBA6-485BF4956E11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타원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F31BFAB-5A50-4862-991D-7095D6C5D4BE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cxnSp>
        <p:nvCxnSpPr>
          <p:cNvPr id="8" name="직선 연결선(S)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3BD5271-FEFE-4914-869C-5327720A295E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961C815-1148-4AA6-9F9C-F8BBBFBB10CA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47AA9F1-F81C-4105-8A81-06D610EC4B63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F487A97-1A80-4798-B672-85D6AB250DCF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653310-AD94-41CD-AC0F-1501C4EA6D6F}" type="datetime1">
              <a:rPr lang="ko-KR" altLang="en-US" smtClean="0"/>
              <a:pPr/>
              <a:t>2022-11-26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9C485AE-A5AE-4102-AAA7-CE7177004C64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cxnSp>
        <p:nvCxnSpPr>
          <p:cNvPr id="8" name="직선 연결선(S)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5E25835-15BF-46FE-B0BD-ED10F3056879}" type="datetime1">
              <a:rPr lang="ko-KR" altLang="en-US" smtClean="0"/>
              <a:pPr/>
              <a:t>2022-11-26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7" name="직선 연결선(S)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6517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4480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59436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77724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91440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2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4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6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7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8.png"  /><Relationship Id="rId4" Type="http://schemas.openxmlformats.org/officeDocument/2006/relationships/image" Target="../media/image19.png"  /><Relationship Id="rId5" Type="http://schemas.openxmlformats.org/officeDocument/2006/relationships/image" Target="../media/image20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0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1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3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오픈소스 개발 프로젝트</a:t>
            </a:r>
            <a:endParaRPr lang="en-US" altLang="ko-KR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 fontScale="85000" lnSpcReduction="20000"/>
          </a:bodyPr>
          <a:lstStyle/>
          <a:p>
            <a:pPr algn="r" rtl="0"/>
            <a:r>
              <a:rPr lang="en-US" altLang="ko-KR" dirty="0">
                <a:solidFill>
                  <a:srgbClr val="FFFFFF"/>
                </a:solidFill>
              </a:rPr>
              <a:t>2019036004 </a:t>
            </a:r>
            <a:r>
              <a:rPr lang="ko-KR" altLang="en-US" dirty="0">
                <a:solidFill>
                  <a:srgbClr val="FFFFFF"/>
                </a:solidFill>
              </a:rPr>
              <a:t>이태민 </a:t>
            </a:r>
            <a:endParaRPr lang="en-US" altLang="ko-KR" dirty="0">
              <a:solidFill>
                <a:srgbClr val="FFFFFF"/>
              </a:solidFill>
            </a:endParaRPr>
          </a:p>
          <a:p>
            <a:pPr algn="r" rtl="0"/>
            <a:r>
              <a:rPr lang="en-US" altLang="ko-KR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2019036014 </a:t>
            </a:r>
            <a:r>
              <a:rPr lang="ko-KR" altLang="en-US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주상민</a:t>
            </a:r>
          </a:p>
        </p:txBody>
      </p:sp>
      <p:cxnSp>
        <p:nvCxnSpPr>
          <p:cNvPr id="23" name="직선 연결선(S)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7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6076950" y="2790135"/>
            <a:ext cx="5798820" cy="2407920"/>
          </a:xfrm>
          <a:prstGeom prst="rect">
            <a:avLst/>
          </a:prstGeom>
        </p:spPr>
      </p:pic>
      <p:sp>
        <p:nvSpPr>
          <p:cNvPr id="8" name=""/>
          <p:cNvSpPr txBox="1"/>
          <p:nvPr/>
        </p:nvSpPr>
        <p:spPr>
          <a:xfrm>
            <a:off x="816716" y="2775422"/>
            <a:ext cx="4478779" cy="262334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손 마디마디의 각도를 인식하고 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동작을 인식하는 부분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만약 손을 인식하면 손에 있는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빨간 점들을 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joint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라고 저장하고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 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joint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마다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xyz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좌표를 저장한다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joint는 총 21개가 있고 x,y,z 좌표니까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21,3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)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으로 저장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941663" y="2376588"/>
            <a:ext cx="5814638" cy="3608304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735653" y="2106645"/>
            <a:ext cx="4478779" cy="426367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joint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로 벡터를 계산해서 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각도를 계산하는 부분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mediapipe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문서에 들어가면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joint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 번호의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index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 나와있음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v1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과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v2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에 각각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index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 들어있고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각각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v2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와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v1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을 빼면서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v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에 넣고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각 관절의 벡터를 구함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HY얕은샘물M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np.linalg.norm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HY얕은샘물M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길이를 구하는 공식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길이로 나눠준 후 유닛벡터구함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arc cos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을 이용하여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15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개의 각도를 구함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431342" y="2451064"/>
            <a:ext cx="6583127" cy="3154966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654589" y="3216207"/>
            <a:ext cx="4478778" cy="173488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가위바위보에 해당하는 동작만 표시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cv2 puttext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현재의 손동작이 가위인지 바위인지 보인지 글씨로 쓰게함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361042" y="2094588"/>
            <a:ext cx="6518051" cy="3854380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695122" y="2157311"/>
            <a:ext cx="4478778" cy="3384334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최대 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두개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의 손을 인식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손이 두개 이상이면 동작이 안됨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rps result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가위바위보한 결과와 손의 좌표를 저장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비겼을때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비겼다는 뜻의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tie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 나옴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한사람이 이겼을 때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이긴 손의 동작 밑에 승자라는 뜻의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winner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라는 단어가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표시됨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HY얕은샘물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13994" y="860427"/>
            <a:ext cx="9720072" cy="1499616"/>
          </a:xfrm>
        </p:spPr>
        <p:txBody>
          <a:bodyPr>
            <a:normAutofit/>
          </a:bodyPr>
          <a:lstStyle/>
          <a:p>
            <a:pPr marL="0" indent="0">
              <a:buFont typeface="Wingdings"/>
              <a:buNone/>
              <a:defRPr/>
            </a:pPr>
            <a:r>
              <a:rPr lang="ko-KR" altLang="en-US"/>
              <a:t>프로젝트 결과 도출 및 설명</a:t>
            </a:r>
            <a:br>
              <a:rPr lang="ko-KR" altLang="en-US"/>
            </a:b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7015" y="2417554"/>
            <a:ext cx="4348849" cy="2955122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930308" y="3429000"/>
            <a:ext cx="4331384" cy="2962108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401509" y="1881578"/>
            <a:ext cx="4387273" cy="30948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13994" y="860427"/>
            <a:ext cx="9720072" cy="1499616"/>
          </a:xfrm>
        </p:spPr>
        <p:txBody>
          <a:bodyPr>
            <a:normAutofit/>
          </a:bodyPr>
          <a:lstStyle/>
          <a:p>
            <a:pPr marL="0" indent="0">
              <a:buFont typeface="Wingdings"/>
              <a:buNone/>
              <a:defRPr/>
            </a:pPr>
            <a:r>
              <a:rPr lang="ko-KR" altLang="en-US"/>
              <a:t>프로젝트 결과 도출 및 설명</a:t>
            </a:r>
            <a:br>
              <a:rPr lang="ko-KR" altLang="en-US"/>
            </a:br>
            <a:endParaRPr lang="ko-KR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5779" y="2428878"/>
            <a:ext cx="4588154" cy="3372677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838423" y="3429000"/>
            <a:ext cx="4515153" cy="2989418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464641" y="2066678"/>
            <a:ext cx="4518803" cy="32777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/>
              <a:t>기대값 및 소감</a:t>
            </a:r>
            <a:endParaRPr lang="en-US" altLang="ko-KR">
              <a:latin typeface="맑은 고딕"/>
              <a:ea typeface="맑은 고딕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624191" y="2278907"/>
            <a:ext cx="4478778" cy="36713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Tw Cen MT"/>
                <a:ea typeface="HY얕은샘물M"/>
                <a:cs typeface="HY얕은샘물M"/>
              </a:rPr>
              <a:t>ㅣㅣㅣ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r>
              <a:rPr lang="ko-KR" altLang="en-US" dirty="0"/>
              <a:t>목차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DC18BD-CA58-B3C1-56C0-15031F5F7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08094"/>
            <a:ext cx="9720073" cy="402336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ko-KR" dirty="0"/>
              <a:t> </a:t>
            </a:r>
            <a:r>
              <a:rPr lang="ko-KR" altLang="en-US" dirty="0"/>
              <a:t>주제 변경 이유 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 변경된 주제 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dirty="0"/>
              <a:t> </a:t>
            </a:r>
            <a:r>
              <a:rPr lang="ko-KR" altLang="en-US" dirty="0"/>
              <a:t>소스 코드 및 기능 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dirty="0"/>
              <a:t> </a:t>
            </a:r>
            <a:r>
              <a:rPr lang="ko-KR" altLang="en-US" dirty="0"/>
              <a:t>프로젝트 결과 도출 및 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 </a:t>
            </a:r>
            <a:r>
              <a:rPr lang="ko-KR" altLang="en-US" dirty="0" err="1"/>
              <a:t>기대값</a:t>
            </a:r>
            <a:r>
              <a:rPr lang="ko-KR" altLang="en-US" dirty="0"/>
              <a:t> 및 소감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l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기존 주제 변경 이유</a:t>
            </a:r>
            <a:endParaRPr lang="en-US" altLang="ko-KR">
              <a:latin typeface="맑은 고딕"/>
              <a:ea typeface="맑은 고딕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14160" lvl="0" indent="-314160">
              <a:buFont typeface="Arial"/>
              <a:buChar char="•"/>
              <a:defRPr/>
            </a:pPr>
            <a:r>
              <a:rPr lang="ko-KR" altLang="en-US" sz="2500" b="1"/>
              <a:t>기존 주제</a:t>
            </a:r>
            <a:r>
              <a:rPr lang="ko-KR" altLang="en-US"/>
              <a:t> </a:t>
            </a:r>
            <a:endParaRPr lang="ko-KR" altLang="en-US"/>
          </a:p>
          <a:p>
            <a:pPr marL="0" lvl="0" indent="0">
              <a:buFont typeface="Arial"/>
              <a:buNone/>
              <a:defRPr/>
            </a:pPr>
            <a:r>
              <a:rPr lang="ko-KR" altLang="en-US"/>
              <a:t>  </a:t>
            </a:r>
            <a:r>
              <a:rPr lang="en-US" altLang="en-US"/>
              <a:t>→</a:t>
            </a:r>
            <a:r>
              <a:rPr lang="ko-KR" altLang="en-US"/>
              <a:t> 자동차 분류 프로그램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marL="314160" lvl="0" indent="-314160">
              <a:buFont typeface="Arial"/>
              <a:buChar char="•"/>
              <a:defRPr/>
            </a:pPr>
            <a:r>
              <a:rPr lang="ko-KR" altLang="en-US" sz="2500" b="1"/>
              <a:t>변경 이유</a:t>
            </a:r>
            <a:r>
              <a:rPr lang="ko-KR" altLang="en-US"/>
              <a:t> 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</a:t>
            </a:r>
            <a:r>
              <a:rPr lang="en-US" altLang="en-US"/>
              <a:t>→</a:t>
            </a:r>
            <a:r>
              <a:rPr lang="ko-KR" altLang="en-US"/>
              <a:t> 너무 많은 </a:t>
            </a:r>
            <a:r>
              <a:rPr lang="en-US" altLang="ko-KR"/>
              <a:t>Data</a:t>
            </a:r>
            <a:r>
              <a:rPr lang="ko-KR" altLang="en-US"/>
              <a:t>로 인한 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     노트북의 </a:t>
            </a:r>
            <a:r>
              <a:rPr lang="en-US" altLang="ko-KR"/>
              <a:t>Ram </a:t>
            </a:r>
            <a:r>
              <a:rPr lang="ko-KR" altLang="en-US"/>
              <a:t>과부하</a:t>
            </a:r>
            <a:endParaRPr lang="ko-KR" altLang="en-US"/>
          </a:p>
          <a:p>
            <a:pPr lvl="0">
              <a:defRPr/>
            </a:pPr>
            <a:endParaRPr lang="en-US" altLang="ko-KR"/>
          </a:p>
        </p:txBody>
      </p:sp>
      <p:pic>
        <p:nvPicPr>
          <p:cNvPr id="7" name="그래픽 6" descr="자동차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303289" y="2191597"/>
            <a:ext cx="1842247" cy="1842247"/>
          </a:xfrm>
          <a:prstGeom prst="rect">
            <a:avLst/>
          </a:prstGeom>
        </p:spPr>
      </p:pic>
      <p:pic>
        <p:nvPicPr>
          <p:cNvPr id="9" name="그래픽 8" descr="트럭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155268" y="3313889"/>
            <a:ext cx="1654528" cy="1654528"/>
          </a:xfrm>
          <a:prstGeom prst="rect">
            <a:avLst/>
          </a:prstGeom>
        </p:spPr>
      </p:pic>
      <p:pic>
        <p:nvPicPr>
          <p:cNvPr id="11" name="그래픽 10" descr="버스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513344" y="3602150"/>
            <a:ext cx="1654528" cy="16545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/>
              <a:t>변경된 주제  </a:t>
            </a:r>
            <a:endParaRPr lang="en-US" altLang="ko-KR">
              <a:latin typeface="맑은 고딕"/>
              <a:ea typeface="맑은 고딕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14160" lvl="0" indent="-314160">
              <a:buFont typeface="Arial"/>
              <a:buChar char="•"/>
              <a:defRPr/>
            </a:pPr>
            <a:r>
              <a:rPr lang="ko-KR" altLang="en-US" sz="2500" b="1"/>
              <a:t>가위바위보 기계</a:t>
            </a:r>
            <a:endParaRPr lang="ko-KR" altLang="en-US" sz="2500" b="1"/>
          </a:p>
          <a:p>
            <a:pPr marL="0" lvl="0" indent="0">
              <a:buFont typeface="Arial"/>
              <a:buNone/>
              <a:defRPr/>
            </a:pPr>
            <a:r>
              <a:rPr lang="ko-KR" altLang="en-US" sz="2500" b="1"/>
              <a:t>  </a:t>
            </a:r>
            <a:r>
              <a:rPr lang="en-US" altLang="en-US"/>
              <a:t>→</a:t>
            </a:r>
            <a:endParaRPr lang="en-US" altLang="en-US" sz="2500" b="1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endParaRPr lang="en-US" altLang="ko-KR"/>
          </a:p>
          <a:p>
            <a:pPr marL="314160" lvl="0" indent="-314160">
              <a:buFont typeface="Arial"/>
              <a:buChar char="•"/>
              <a:defRPr/>
            </a:pPr>
            <a:r>
              <a:rPr lang="ko-KR" altLang="en-US" sz="2500" b="1"/>
              <a:t>변경이유 </a:t>
            </a:r>
            <a:endParaRPr lang="ko-KR" altLang="en-US" sz="2500" b="1"/>
          </a:p>
          <a:p>
            <a:pPr marL="0" lvl="0" indent="0">
              <a:buFont typeface="Arial"/>
              <a:buNone/>
              <a:defRPr/>
            </a:pPr>
            <a:r>
              <a:rPr lang="ko-KR" altLang="en-US" sz="2500" b="1"/>
              <a:t>  </a:t>
            </a:r>
            <a:r>
              <a:rPr lang="en-US" altLang="en-US"/>
              <a:t>→</a:t>
            </a:r>
            <a:endParaRPr lang="ko-KR" altLang="en-US"/>
          </a:p>
          <a:p>
            <a:pPr lvl="0">
              <a:defRPr/>
            </a:pP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889811" y="2411506"/>
            <a:ext cx="5461711" cy="27880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/>
              <a:t>변경된 주제  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1415" y="2084832"/>
            <a:ext cx="4145134" cy="344696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928139" y="2866535"/>
            <a:ext cx="4145134" cy="31910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477847" y="1974617"/>
            <a:ext cx="4335211" cy="3476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4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353048" y="2491904"/>
            <a:ext cx="6546215" cy="3125172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766052" y="2513584"/>
            <a:ext cx="4478779" cy="29007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 sz="2000" b="1">
                <a:latin typeface="맑은 고딕"/>
                <a:ea typeface="맑은 고딕"/>
              </a:rPr>
              <a:t>open cv</a:t>
            </a:r>
            <a:r>
              <a:rPr lang="ko-KR" altLang="en-US" sz="2000" b="1">
                <a:latin typeface="맑은 고딕"/>
                <a:ea typeface="맑은 고딕"/>
              </a:rPr>
              <a:t> </a:t>
            </a: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r>
              <a:rPr lang="en-US" altLang="en-US">
                <a:latin typeface="맑은 고딕"/>
                <a:ea typeface="맑은 고딕"/>
              </a:rPr>
              <a:t>→</a:t>
            </a:r>
            <a:r>
              <a:rPr lang="ko-KR" altLang="en-US">
                <a:latin typeface="맑은 고딕"/>
                <a:ea typeface="맑은 고딕"/>
              </a:rPr>
              <a:t>웹캡 제어</a:t>
            </a: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r>
              <a:rPr lang="en-US" altLang="ko-KR" sz="2000" b="1">
                <a:latin typeface="맑은 고딕"/>
                <a:ea typeface="맑은 고딕"/>
              </a:rPr>
              <a:t>mediapipe </a:t>
            </a:r>
            <a:endParaRPr lang="ko-KR" altLang="en-US" sz="2000" b="1">
              <a:latin typeface="맑은 고딕"/>
              <a:ea typeface="맑은 고딕"/>
            </a:endParaRPr>
          </a:p>
          <a:p>
            <a:pPr>
              <a:defRPr/>
            </a:pPr>
            <a:r>
              <a:rPr lang="en-US" altLang="en-US">
                <a:latin typeface="맑은 고딕"/>
                <a:ea typeface="맑은 고딕"/>
              </a:rPr>
              <a:t>→</a:t>
            </a:r>
            <a:r>
              <a:rPr lang="ko-KR" altLang="en-US">
                <a:latin typeface="맑은 고딕"/>
                <a:ea typeface="맑은 고딕"/>
              </a:rPr>
              <a:t>손가락 뼈 마디마디를</a:t>
            </a:r>
            <a:r>
              <a:rPr lang="en-US" altLang="ko-KR">
                <a:latin typeface="맑은 고딕"/>
                <a:ea typeface="맑은 고딕"/>
              </a:rPr>
              <a:t> </a:t>
            </a:r>
            <a:r>
              <a:rPr lang="ko-KR" altLang="en-US">
                <a:latin typeface="맑은 고딕"/>
                <a:ea typeface="맑은 고딕"/>
              </a:rPr>
              <a:t>인식하여 손을 인식할 수 있음</a:t>
            </a: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r>
              <a:rPr lang="en-US" altLang="ko-KR">
                <a:latin typeface="맑은 고딕"/>
                <a:ea typeface="맑은 고딕"/>
              </a:rPr>
              <a:t>11</a:t>
            </a:r>
            <a:r>
              <a:rPr lang="ko-KR" altLang="en-US">
                <a:latin typeface="맑은 고딕"/>
                <a:ea typeface="맑은 고딕"/>
              </a:rPr>
              <a:t>개의 동작 중 </a:t>
            </a:r>
            <a:r>
              <a:rPr lang="en-US" altLang="ko-KR">
                <a:latin typeface="맑은 고딕"/>
                <a:ea typeface="맑은 고딕"/>
              </a:rPr>
              <a:t>3</a:t>
            </a:r>
            <a:r>
              <a:rPr lang="ko-KR" altLang="en-US">
                <a:latin typeface="맑은 고딕"/>
                <a:ea typeface="맑은 고딕"/>
              </a:rPr>
              <a:t>개의 동작만 사용</a:t>
            </a:r>
            <a:endParaRPr lang="ko-KR" altLang="en-US">
              <a:latin typeface="맑은 고딕"/>
              <a:ea typeface="맑은 고딕"/>
            </a:endParaRPr>
          </a:p>
          <a:p>
            <a:pPr>
              <a:defRPr/>
            </a:pPr>
            <a:r>
              <a:rPr lang="en-US" altLang="en-US">
                <a:latin typeface="맑은 고딕"/>
                <a:ea typeface="맑은 고딕"/>
              </a:rPr>
              <a:t>→</a:t>
            </a:r>
            <a:r>
              <a:rPr lang="ko-KR" altLang="en-US">
                <a:latin typeface="맑은 고딕"/>
                <a:ea typeface="맑은 고딕"/>
              </a:rPr>
              <a:t>가위바위보 동작에 필요한 동작</a:t>
            </a:r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710039" y="3111027"/>
            <a:ext cx="6164580" cy="1371600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725518" y="2778665"/>
            <a:ext cx="4478780" cy="231530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Tw Cen MT"/>
              <a:ea typeface="HY얕은샘물M"/>
              <a:cs typeface="HY얕은샘물M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gesture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train csv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file.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HY얕은샘물M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→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 각 동작들의 각도와 라벨에 대한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data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가 저장되어 있음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angle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하고 </a:t>
            </a: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label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에 각각 해당하는 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HY얕은샘물M"/>
              </a:rPr>
              <a:t>data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를 모음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65440" y="2056508"/>
            <a:ext cx="6192174" cy="4253054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>
            <a:off x="776184" y="3170608"/>
            <a:ext cx="4478778" cy="118041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약 </a:t>
            </a:r>
            <a:r>
              <a:rPr xmlns:mc="http://schemas.openxmlformats.org/markup-compatibility/2006" xmlns:hp="http://schemas.haansoft.com/office/presentation/8.0" kumimoji="0" lang="en-US" altLang="ko-KR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110</a:t>
            </a: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개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 정도의 학습 데이터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많은 양은 아니지만 가위바위보 프로그램을 실행하기에는 적당함 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>소스코드 및 기능 설명</a:t>
            </a:r>
            <a:endParaRPr lang="en-US" altLang="ko-KR">
              <a:latin typeface="맑은 고딕"/>
              <a:ea typeface="맑은 고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583658" y="3221273"/>
            <a:ext cx="4478778" cy="358221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</a:rPr>
              <a:t>이거 설명 적어주라 </a:t>
            </a: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2499888"/>
            <a:ext cx="5586030" cy="32591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_rels/theme1.xml.rels><?xml version="1.0" encoding="UTF-8" standalone="yes" ?><Relationships xmlns="http://schemas.openxmlformats.org/package/2006/relationships"><Relationship Id="rId1" Type="http://schemas.openxmlformats.org/officeDocument/2006/relationships/image" Target="../media/image1.jpeg"  /></Relationships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통합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Microsoft JhengHei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Microsoft JhengHei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261</ep:Words>
  <ep:PresentationFormat>와이드스크린</ep:PresentationFormat>
  <ep:Paragraphs>75</ep:Paragraphs>
  <ep:Slides>16</ep:Slides>
  <ep:Notes>16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통합</vt:lpstr>
      <vt:lpstr>오픈소스 개발 프로젝트</vt:lpstr>
      <vt:lpstr>목차</vt:lpstr>
      <vt:lpstr>기존 주제 변경 이유</vt:lpstr>
      <vt:lpstr>변경된 주제</vt:lpstr>
      <vt:lpstr>변경된 주제</vt:lpstr>
      <vt:lpstr>소스코드 및 기능 설명</vt:lpstr>
      <vt:lpstr>소스코드 및 기능 설명</vt:lpstr>
      <vt:lpstr>소스코드 및 기능 설명</vt:lpstr>
      <vt:lpstr>소스코드 및 기능 설명</vt:lpstr>
      <vt:lpstr>소스코드 및 기능 설명</vt:lpstr>
      <vt:lpstr>소스코드 및 기능 설명</vt:lpstr>
      <vt:lpstr>소스코드 및 기능 설명</vt:lpstr>
      <vt:lpstr>소스코드 및 기능 설명</vt:lpstr>
      <vt:lpstr>프로젝트 결과 도출 및 설명</vt:lpstr>
      <vt:lpstr>프로젝트 결과 도출 및 설명</vt:lpstr>
      <vt:lpstr>기대값 및 소감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2022-11-26T08:42:35.000</dcterms:created>
  <dc:creator>주 상민</dc:creator>
  <cp:lastModifiedBy>a0103</cp:lastModifiedBy>
  <dcterms:modified xsi:type="dcterms:W3CDTF">2022-11-29T10:42:42.325</dcterms:modified>
  <cp:revision>31</cp:revision>
  <dc:title>오픈소스 개발 프로젝트</dc:title>
  <cp:version/>
</cp:coreProperties>
</file>

<file path=docProps/thumbnail.jpeg>
</file>